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982" autoAdjust="0"/>
  </p:normalViewPr>
  <p:slideViewPr>
    <p:cSldViewPr snapToGrid="0">
      <p:cViewPr varScale="1">
        <p:scale>
          <a:sx n="74" d="100"/>
          <a:sy n="74" d="100"/>
        </p:scale>
        <p:origin x="19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09CC-BD92-40A1-AA7F-92F2E696D3DF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70486-A684-4AE5-85BE-26F1F3F8E4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8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hs.org.uk/wealfareleafle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GB" baseline="0" dirty="0"/>
              <a:t> section introduces the participants to the basics of looking after a stable kept horse. Topics covered include: types of bedding, providing water and a basic skipping out procedure</a:t>
            </a:r>
            <a:endParaRPr lang="en-GB" dirty="0"/>
          </a:p>
          <a:p>
            <a:r>
              <a:rPr lang="en-GB" dirty="0"/>
              <a:t>Ask the group to come</a:t>
            </a:r>
            <a:r>
              <a:rPr lang="en-GB" baseline="0" dirty="0"/>
              <a:t> up with</a:t>
            </a:r>
            <a:r>
              <a:rPr lang="en-GB" dirty="0"/>
              <a:t> some reasons why horses are kept</a:t>
            </a:r>
            <a:r>
              <a:rPr lang="en-GB" baseline="0" dirty="0"/>
              <a:t> in stables</a:t>
            </a:r>
          </a:p>
          <a:p>
            <a:r>
              <a:rPr lang="en-GB" baseline="0" dirty="0"/>
              <a:t>If they have seen horses in stables did they notice what the horse was standing on?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as</a:t>
            </a:r>
            <a:r>
              <a:rPr lang="en-GB" baseline="0" dirty="0"/>
              <a:t> a group any reasons they can think of why bedding is used</a:t>
            </a:r>
          </a:p>
          <a:p>
            <a:r>
              <a:rPr lang="en-GB" baseline="0" dirty="0"/>
              <a:t>What types of bedding are the group familiar with? Can they identify the bedding in the pictures?</a:t>
            </a:r>
          </a:p>
          <a:p>
            <a:r>
              <a:rPr lang="en-GB" baseline="0" dirty="0"/>
              <a:t>Discuss each type, write a description in the booklets and list some pros and cons of each. Banks could be discussed here or in the skipping out section.</a:t>
            </a:r>
          </a:p>
          <a:p>
            <a:r>
              <a:rPr lang="en-GB" baseline="0" dirty="0"/>
              <a:t>There is a welfare bedding leaflet available to download.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www.bhs.org.uk/wealfareleaflet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further information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79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</a:t>
            </a:r>
            <a:r>
              <a:rPr lang="en-GB" baseline="0" dirty="0"/>
              <a:t> water back to welfare needs in earlier slides. How much water can an average horse drink per day? (30-70litres/53-123pints)</a:t>
            </a:r>
          </a:p>
          <a:p>
            <a:r>
              <a:rPr lang="en-GB" baseline="0" dirty="0"/>
              <a:t>Discuss ways of supplying water in the stable – water buckets/drinkers.</a:t>
            </a:r>
          </a:p>
          <a:p>
            <a:r>
              <a:rPr lang="en-GB" baseline="0" dirty="0"/>
              <a:t>Why do they need to be changed regularly? </a:t>
            </a:r>
          </a:p>
          <a:p>
            <a:r>
              <a:rPr lang="en-GB" baseline="0" dirty="0"/>
              <a:t>Safety – why movable handles should be positioned against the wall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1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as a group reasons</a:t>
            </a:r>
            <a:r>
              <a:rPr lang="en-GB" baseline="0" dirty="0"/>
              <a:t> for keeping a stable clean.  Participants to write reasons in booklet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0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Fork suitable for bedding type – what are the differences between shavings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straw fork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Skip bucket or wheel barrow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Shovel or scoop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54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</a:t>
            </a:r>
            <a:r>
              <a:rPr lang="en-GB" baseline="0" dirty="0"/>
              <a:t> through a procedure for skipping out.</a:t>
            </a:r>
          </a:p>
          <a:p>
            <a:r>
              <a:rPr lang="en-GB" baseline="0" dirty="0"/>
              <a:t>Highlight aims: remove droppings but not clean bedding, reshape bed, reshape banks (talk about use of banks here if not mentioned before), sweep bed back from door, reasons for cleaning water buckets/drinkers each time. What to do with muck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57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quiz </a:t>
            </a:r>
            <a:r>
              <a:rPr lang="en-GB" baseline="0" dirty="0"/>
              <a:t>is very informal and is not designed to be a test.  Answers can be written or verbal and there is space for the participants to write answers in their booklet.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Suggested answers: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shavings, straw, flax, wood pellets, carboard, paper or any other acceptable answer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Buckets, drinker, tub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Reduce risk of disease/illness, keep bed clean, reduce waste bedding, pleasant environment or other acceptable answer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Fork, skip, barrow, shovel, broom, poo skip and fork or any other acceptable answer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/>
              <a:t>Sieve the bedding, don’t remove too much bedding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D6A2-24F2-43A9-B46E-EC2A6A322DB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6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439B-A7FC-4A6A-8648-F3B3187E1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928D9-BCD2-4C47-84CB-95DD8B405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467DF-6B89-4B49-8D4D-4D9DE98C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7FABF-DD89-4EC6-A031-0951A27E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9DCC-C5F2-42A4-B8AD-A1EDFDBD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77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D9E6-D457-4F26-BC33-8E4D4D4A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05431-45D3-4A51-B4C4-72577A606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07222-804E-42CB-844F-6A169994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04DFD-7B56-4958-8017-448368B1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DC6F1-AC0F-4D25-9389-4E54F80E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71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76AD5-A5B6-4DC7-BC1F-EFB7DD9DE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D68A7-201A-4B37-9A46-110A43202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BF6B1-1A76-4234-87A3-A6E9FE5C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D12AC-4A1C-4330-A7AE-DFFA897E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710C4-3BF5-4AAC-B218-33AA31C8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3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75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1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4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6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57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9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07A3-51CD-414C-87C8-9F3CBE62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C55A9-3CA7-4D5B-A176-EBD372E8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54041-FCBC-4B35-91B3-980A8ADE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9930F-9843-4014-8A18-EDBE553C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08522-D440-4F4B-A185-4FC14845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18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3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0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1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CD63-1BE9-4E2F-A4FE-B8EC5D9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22328-7E62-4877-AF66-3D90C2C44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B7F6F-2E69-4E5F-8141-59AFC60AD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0711E-DCA9-4671-B93D-E7E07237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7C597-364F-416A-B9DA-71F1F0C5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15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CA0B-970A-44BD-A91D-2C2A66C2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73AC-1E20-46D0-8922-28B0A0C86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5C89E-4D07-4B1A-BBD2-33508F869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69AF6-C693-49D2-B11F-DDB580D5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93168-032D-4D21-AA62-C5747BBB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A1013-9885-4C28-9DCF-2A1406B7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3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D9DE-9FB7-4912-B357-62ECF9B0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339E9-F18B-4D08-BCC3-97D6764C6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A805D-489E-432A-929A-4D6AC1162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E7309-99A3-4A0E-9823-C73401EAD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F663B-C31B-49FE-853D-4640DB292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6FC3B-7DFF-4E37-8639-005E1B34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9C1ACF-2297-462F-84F2-D7C683E6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EAAFC8-5FEC-496A-8F05-DB2DA3E4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9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6A-195B-4866-B682-4311B547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76C33-EC2E-4836-AEFF-B8C29E66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1BF2-7194-4A52-ABF5-9137E23B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CF36E-5EAB-4536-9226-E657727E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55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2A540-AEE2-4097-911E-F1787292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B6806-671C-4676-BE50-90532EEE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F6771-D0F2-4076-9083-D92BA07F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46D81-16F9-49E1-9E28-4BC69FDF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1960A-B067-487C-AA19-B0E625589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8D542-DE3B-4AB4-A8DF-99C9AC0A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D17AE-7B90-4778-9072-D6AB34A3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FB881-4376-437F-92F9-E52F69B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EE0C3-E9F3-4F7E-B935-49781F0B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71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3936-CBF8-49A4-B5C8-44CD04C1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38ABEA-EA06-46A7-B22E-9F06BD8B0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F6F9B-4DAD-45F0-B2C3-AF47F1000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BE04A-219C-4D5B-863F-D91B8787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7F5FA-F9EA-416B-AAA8-04AF12B0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E5503-B259-4F80-AA5D-8FBE5573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9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5337B-1A69-46FB-8A53-4DC52CF4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6486-9A36-48AC-AA68-E66ABC65E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81DC5-BF0D-4D96-8E38-5AD72A2C5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B398-ABD1-4070-9037-8A21E4CFA844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3C72E-7844-444D-917F-5B865F81C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33BA-37C8-4A4C-84F3-92B071B29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A397-A585-41E7-8048-D41FE5A66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7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0C912-480B-4701-922C-E9D746505C5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7AD2-DDD8-4B7F-B595-D14C65BC77B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8"/>
            <a:ext cx="12192000" cy="21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Stable Care</a:t>
            </a:r>
          </a:p>
        </p:txBody>
      </p:sp>
      <p:pic>
        <p:nvPicPr>
          <p:cNvPr id="8194" name="Picture 2" descr="\\sol\Groups$\Development Team\Recreational courses\BHS Challenge\Challenge Awards\EHKC Challenge Award\Basic horse knowledge part one\19. Stable care head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1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4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Bedding</a:t>
            </a:r>
          </a:p>
        </p:txBody>
      </p:sp>
      <p:pic>
        <p:nvPicPr>
          <p:cNvPr id="9218" name="Picture 2" descr="\\sol\Groups$\Development Team\Recreational courses\BHS Challenge\Challenge Awards\EHKC Challenge Award\Basic horse knowledge part one\23 fla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5" t="36489" r="23699" b="14401"/>
          <a:stretch/>
        </p:blipFill>
        <p:spPr bwMode="auto">
          <a:xfrm>
            <a:off x="1685789" y="1299376"/>
            <a:ext cx="4045907" cy="29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92.168.99.68\IT_Archive\Education Development Team\KIRSTY DOUGAL\generalimages\behaviour-highresolution-99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4" r="70548"/>
          <a:stretch/>
        </p:blipFill>
        <p:spPr bwMode="auto">
          <a:xfrm>
            <a:off x="6050861" y="1299376"/>
            <a:ext cx="438097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92.168.99.68\IT_Archive\Education Development Team\KIRSTY DOUGAL\berkshireridingcentre\thespanishbitpart1\CLTH_behaviour-highresolution-89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2" r="66438"/>
          <a:stretch/>
        </p:blipFill>
        <p:spPr bwMode="auto">
          <a:xfrm>
            <a:off x="1972377" y="4581129"/>
            <a:ext cx="3472728" cy="17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sol\Groups$\Development Team\Books\Archive\Archive Stage 1\Stage 1\Section 6-Mucking out\Beding photos\P10187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3" r="73551"/>
          <a:stretch/>
        </p:blipFill>
        <p:spPr bwMode="auto">
          <a:xfrm>
            <a:off x="7006652" y="3861049"/>
            <a:ext cx="2418489" cy="23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7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</a:t>
            </a:r>
          </a:p>
        </p:txBody>
      </p:sp>
      <p:pic>
        <p:nvPicPr>
          <p:cNvPr id="10242" name="Picture 2" descr="\\sol\Groups$\Development Team\Recreational courses\BHS Challenge\Challenge Awards\EHKC Challenge Award\Basic horse knowledge part one\25. water drinke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8810"/>
          <a:stretch/>
        </p:blipFill>
        <p:spPr bwMode="auto">
          <a:xfrm>
            <a:off x="2187879" y="1268760"/>
            <a:ext cx="4446740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192.168.99.68\IT_Archive\Education Development Team\KIRSTY DOUGAL\professionalstablemanagement-part1\stable_removing_hay_water-highresolution-89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t="60120" r="37260" b="4743"/>
          <a:stretch/>
        </p:blipFill>
        <p:spPr bwMode="auto">
          <a:xfrm>
            <a:off x="6831289" y="2924944"/>
            <a:ext cx="3183089" cy="31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9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Skipping out</a:t>
            </a:r>
          </a:p>
        </p:txBody>
      </p:sp>
      <p:pic>
        <p:nvPicPr>
          <p:cNvPr id="11266" name="Picture 2" descr="\\sol\Groups$\Development Team\Recreational courses\BHS Challenge\Challenge Awards\EHKC Challenge Award\Basic horse knowledge part one\26. routine care head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74" y="1600201"/>
            <a:ext cx="56574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7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\\192.168.99.68\IT_Archive\Education Development Team\KIRSTY DOUGAL\berkshireridingcentre\CLTH_yardtools-highresolution-0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628801"/>
            <a:ext cx="7092280" cy="472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6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Skipping out</a:t>
            </a:r>
          </a:p>
        </p:txBody>
      </p:sp>
      <p:pic>
        <p:nvPicPr>
          <p:cNvPr id="13314" name="Picture 2" descr="\\sol\Groups$\Development Team\Recreational courses\BHS Challenge\Challenge Awards\EHKC Challenge Award\Basic horse knowledge part one\29. skipping ou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340769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Name two types of bedding suitable for horses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Name two methods of providing water to horses in stables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List three reasons for keeping a stable clean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List the tools you might need to skip out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do you need to make sure of when you remove droppings?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484</Words>
  <Application>Microsoft Office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3_Office Theme</vt:lpstr>
      <vt:lpstr>Stable Care</vt:lpstr>
      <vt:lpstr>Types of Bedding</vt:lpstr>
      <vt:lpstr>Water</vt:lpstr>
      <vt:lpstr>Skipping out</vt:lpstr>
      <vt:lpstr>Tools required</vt:lpstr>
      <vt:lpstr>Skipping out</vt:lpstr>
      <vt:lpstr>Quick 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Care</dc:title>
  <dc:creator>Janice Wyatt</dc:creator>
  <cp:lastModifiedBy>Janice Wyatt</cp:lastModifiedBy>
  <cp:revision>2</cp:revision>
  <dcterms:created xsi:type="dcterms:W3CDTF">2020-02-04T11:58:39Z</dcterms:created>
  <dcterms:modified xsi:type="dcterms:W3CDTF">2020-02-04T12:33:53Z</dcterms:modified>
</cp:coreProperties>
</file>